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0"/>
  </p:notesMasterIdLst>
  <p:sldIdLst>
    <p:sldId id="256" r:id="rId2"/>
    <p:sldId id="257" r:id="rId3"/>
    <p:sldId id="258" r:id="rId4"/>
    <p:sldId id="260" r:id="rId5"/>
    <p:sldId id="278" r:id="rId6"/>
    <p:sldId id="299" r:id="rId7"/>
    <p:sldId id="300" r:id="rId8"/>
    <p:sldId id="279" r:id="rId9"/>
  </p:sldIdLst>
  <p:sldSz cx="9144000" cy="5143500" type="screen16x9"/>
  <p:notesSz cx="6858000" cy="9144000"/>
  <p:embeddedFontLst>
    <p:embeddedFont>
      <p:font typeface="Proxima Nova" panose="020B0604020202020204" charset="0"/>
      <p:regular r:id="rId11"/>
      <p:bold r:id="rId12"/>
      <p:italic r:id="rId13"/>
      <p:boldItalic r:id="rId14"/>
    </p:embeddedFont>
    <p:embeddedFont>
      <p:font typeface="Proxima Nova Semibold" panose="020B0604020202020204" charset="0"/>
      <p:regular r:id="rId15"/>
      <p:bold r:id="rId16"/>
      <p:boldItalic r:id="rId17"/>
    </p:embeddedFont>
    <p:embeddedFont>
      <p:font typeface="Tahoma" panose="020B0604030504040204" pitchFamily="34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0567"/>
    <a:srgbClr val="3D76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00661C1-EC7E-419B-8E64-AF3B64912A92}">
  <a:tblStyle styleId="{500661C1-EC7E-419B-8E64-AF3B64912A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0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83511fa6ba_0_157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83511fa6ba_0_157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27d3be30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27d3be30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27d3be302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27d3be302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83511fa6ba_0_15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83511fa6ba_0_15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27d3be30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27d3be30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91602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27d3be30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27d3be30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13723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83511fa6ba_0_15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83511fa6ba_0_15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30700" y="504850"/>
            <a:ext cx="2535600" cy="24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267825" y="3451788"/>
            <a:ext cx="1598400" cy="12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800"/>
              <a:buNone/>
              <a:defRPr>
                <a:solidFill>
                  <a:srgbClr val="E066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94694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solidFill>
          <a:schemeClr val="dk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987225" y="1284500"/>
            <a:ext cx="6749700" cy="33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35096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chemeClr val="dk2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>
            <a:spLocks noGrp="1"/>
          </p:cNvSpPr>
          <p:nvPr>
            <p:ph type="title"/>
          </p:nvPr>
        </p:nvSpPr>
        <p:spPr>
          <a:xfrm>
            <a:off x="1602263" y="133635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"/>
          </p:nvPr>
        </p:nvSpPr>
        <p:spPr>
          <a:xfrm>
            <a:off x="1602263" y="1747100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2" hasCustomPrompt="1"/>
          </p:nvPr>
        </p:nvSpPr>
        <p:spPr>
          <a:xfrm>
            <a:off x="1602263" y="78740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3"/>
          </p:nvPr>
        </p:nvSpPr>
        <p:spPr>
          <a:xfrm>
            <a:off x="4944038" y="133635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4"/>
          </p:nvPr>
        </p:nvSpPr>
        <p:spPr>
          <a:xfrm>
            <a:off x="4944038" y="1747100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5" hasCustomPrompt="1"/>
          </p:nvPr>
        </p:nvSpPr>
        <p:spPr>
          <a:xfrm>
            <a:off x="4944038" y="78740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6"/>
          </p:nvPr>
        </p:nvSpPr>
        <p:spPr>
          <a:xfrm>
            <a:off x="1602263" y="340918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7"/>
          </p:nvPr>
        </p:nvSpPr>
        <p:spPr>
          <a:xfrm>
            <a:off x="1602263" y="3819931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8" hasCustomPrompt="1"/>
          </p:nvPr>
        </p:nvSpPr>
        <p:spPr>
          <a:xfrm>
            <a:off x="1602263" y="286023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9"/>
          </p:nvPr>
        </p:nvSpPr>
        <p:spPr>
          <a:xfrm>
            <a:off x="4944038" y="340918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13"/>
          </p:nvPr>
        </p:nvSpPr>
        <p:spPr>
          <a:xfrm>
            <a:off x="4944038" y="3819931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14" hasCustomPrompt="1"/>
          </p:nvPr>
        </p:nvSpPr>
        <p:spPr>
          <a:xfrm>
            <a:off x="4944038" y="286023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970977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solidFill>
          <a:schemeClr val="dk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5427325" y="1981163"/>
            <a:ext cx="2808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5427325" y="2613550"/>
            <a:ext cx="28080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2pPr>
            <a:lvl3pPr marL="1371600" lvl="2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3pPr>
            <a:lvl4pPr marL="1828800" lvl="3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2469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2">
  <p:cSld name="Title + Two Columns 2">
    <p:bg>
      <p:bgPr>
        <a:solidFill>
          <a:schemeClr val="dk1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4"/>
          <p:cNvSpPr txBox="1">
            <a:spLocks noGrp="1"/>
          </p:cNvSpPr>
          <p:nvPr>
            <p:ph type="title" idx="2"/>
          </p:nvPr>
        </p:nvSpPr>
        <p:spPr>
          <a:xfrm>
            <a:off x="3856126" y="3087825"/>
            <a:ext cx="27378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1" name="Google Shape;151;p24"/>
          <p:cNvSpPr txBox="1">
            <a:spLocks noGrp="1"/>
          </p:cNvSpPr>
          <p:nvPr>
            <p:ph type="subTitle" idx="1"/>
          </p:nvPr>
        </p:nvSpPr>
        <p:spPr>
          <a:xfrm>
            <a:off x="4571925" y="3574775"/>
            <a:ext cx="2022000" cy="6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2" name="Google Shape;152;p24"/>
          <p:cNvSpPr txBox="1">
            <a:spLocks noGrp="1"/>
          </p:cNvSpPr>
          <p:nvPr>
            <p:ph type="title" idx="3"/>
          </p:nvPr>
        </p:nvSpPr>
        <p:spPr>
          <a:xfrm>
            <a:off x="2550073" y="1764100"/>
            <a:ext cx="27378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3" name="Google Shape;153;p24"/>
          <p:cNvSpPr txBox="1">
            <a:spLocks noGrp="1"/>
          </p:cNvSpPr>
          <p:nvPr>
            <p:ph type="subTitle" idx="4"/>
          </p:nvPr>
        </p:nvSpPr>
        <p:spPr>
          <a:xfrm>
            <a:off x="2550075" y="2251050"/>
            <a:ext cx="2022000" cy="6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30731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bg>
      <p:bgPr>
        <a:solidFill>
          <a:schemeClr val="dk1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5"/>
          <p:cNvSpPr txBox="1">
            <a:spLocks noGrp="1"/>
          </p:cNvSpPr>
          <p:nvPr>
            <p:ph type="subTitle" idx="1"/>
          </p:nvPr>
        </p:nvSpPr>
        <p:spPr>
          <a:xfrm>
            <a:off x="5450250" y="2298100"/>
            <a:ext cx="2427600" cy="15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25835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80" name="Google Shape;180;p32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5" r:id="rId4"/>
    <p:sldLayoutId id="2147483701" r:id="rId5"/>
    <p:sldLayoutId id="2147483702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file/yQQAaA3Mep2YMeRuFKi2ZG/Untitled?node-id=72%3A1180&amp;t=QwhGuByeJQFwzoft-1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567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B1CE96B-E70E-D737-C4D1-890EE767C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6920" y="0"/>
            <a:ext cx="6017079" cy="5143500"/>
          </a:xfrm>
          <a:prstGeom prst="rect">
            <a:avLst/>
          </a:prstGeom>
        </p:spPr>
      </p:pic>
      <p:sp>
        <p:nvSpPr>
          <p:cNvPr id="192" name="Google Shape;192;p34"/>
          <p:cNvSpPr/>
          <p:nvPr/>
        </p:nvSpPr>
        <p:spPr>
          <a:xfrm>
            <a:off x="6572400" y="0"/>
            <a:ext cx="1285800" cy="1285800"/>
          </a:xfrm>
          <a:prstGeom prst="rect">
            <a:avLst/>
          </a:prstGeom>
          <a:solidFill>
            <a:srgbClr val="3D76A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34"/>
          <p:cNvSpPr/>
          <p:nvPr/>
        </p:nvSpPr>
        <p:spPr>
          <a:xfrm>
            <a:off x="7858200" y="1541733"/>
            <a:ext cx="1285800" cy="1285800"/>
          </a:xfrm>
          <a:prstGeom prst="rect">
            <a:avLst/>
          </a:prstGeom>
          <a:solidFill>
            <a:srgbClr val="0E05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0" name="Google Shape;190;p34"/>
          <p:cNvSpPr/>
          <p:nvPr/>
        </p:nvSpPr>
        <p:spPr>
          <a:xfrm>
            <a:off x="7858199" y="3857700"/>
            <a:ext cx="1285800" cy="1285800"/>
          </a:xfrm>
          <a:prstGeom prst="rect">
            <a:avLst/>
          </a:prstGeom>
          <a:solidFill>
            <a:srgbClr val="3D76A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A13456-F5BC-9CED-BFA8-440F947416AD}"/>
              </a:ext>
            </a:extLst>
          </p:cNvPr>
          <p:cNvSpPr txBox="1"/>
          <p:nvPr/>
        </p:nvSpPr>
        <p:spPr>
          <a:xfrm flipH="1">
            <a:off x="-319241" y="968437"/>
            <a:ext cx="331581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SA" sz="4400" dirty="0">
                <a:solidFill>
                  <a:srgbClr val="3D76A4"/>
                </a:solidFill>
              </a:rPr>
              <a:t>تطبيق أمين لتأجير السيارات</a:t>
            </a:r>
            <a:endParaRPr lang="en-US" sz="4400" dirty="0">
              <a:solidFill>
                <a:srgbClr val="3D76A4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53CF74-EE95-5424-4214-2816CE0D1751}"/>
              </a:ext>
            </a:extLst>
          </p:cNvPr>
          <p:cNvSpPr txBox="1"/>
          <p:nvPr/>
        </p:nvSpPr>
        <p:spPr>
          <a:xfrm>
            <a:off x="137236" y="4384221"/>
            <a:ext cx="19848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r-SA" sz="2000" dirty="0">
                <a:solidFill>
                  <a:srgbClr val="3D76A4"/>
                </a:solidFill>
              </a:rPr>
              <a:t>من تقديم: شيماء\اروى</a:t>
            </a:r>
            <a:endParaRPr lang="en-US" sz="2000" dirty="0">
              <a:solidFill>
                <a:srgbClr val="3D76A4"/>
              </a:solidFill>
            </a:endParaRPr>
          </a:p>
        </p:txBody>
      </p:sp>
      <p:pic>
        <p:nvPicPr>
          <p:cNvPr id="17" name="Picture 16" descr="A picture containing logo&#10;&#10;Description automatically generated">
            <a:extLst>
              <a:ext uri="{FF2B5EF4-FFF2-40B4-BE49-F238E27FC236}">
                <a16:creationId xmlns:a16="http://schemas.microsoft.com/office/drawing/2014/main" id="{5BB3D45B-7779-7DD7-4C81-A9E03C9CFF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68437"/>
            <a:ext cx="840921" cy="77560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A4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ogo&#10;&#10;Description automatically generated">
            <a:extLst>
              <a:ext uri="{FF2B5EF4-FFF2-40B4-BE49-F238E27FC236}">
                <a16:creationId xmlns:a16="http://schemas.microsoft.com/office/drawing/2014/main" id="{8478CEE2-55C5-CDD5-D60C-0DDC5CD4AD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6067" y="822660"/>
            <a:ext cx="1291864" cy="11915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A5011A3-D317-1A57-D018-DB998B740EDC}"/>
              </a:ext>
            </a:extLst>
          </p:cNvPr>
          <p:cNvSpPr txBox="1"/>
          <p:nvPr/>
        </p:nvSpPr>
        <p:spPr>
          <a:xfrm>
            <a:off x="1083733" y="2571750"/>
            <a:ext cx="6222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ar-SA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لأن الثقة مبدأ المتعاقدين ، وفي العقد حفظ الحقوق ويمنع حدوث النزاعـات ،لـذلـك جـاء "أمين" لـيـكـون الـوسـيـط لـحـفـظ الحـقـوق </a:t>
            </a:r>
            <a:endParaRPr lang="en-US" sz="18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Google Shape;191;p34">
            <a:extLst>
              <a:ext uri="{FF2B5EF4-FFF2-40B4-BE49-F238E27FC236}">
                <a16:creationId xmlns:a16="http://schemas.microsoft.com/office/drawing/2014/main" id="{F98A8E47-6820-338B-7540-EA8E915D9294}"/>
              </a:ext>
            </a:extLst>
          </p:cNvPr>
          <p:cNvSpPr/>
          <p:nvPr/>
        </p:nvSpPr>
        <p:spPr>
          <a:xfrm>
            <a:off x="7026442" y="-19001"/>
            <a:ext cx="831758" cy="822660"/>
          </a:xfrm>
          <a:prstGeom prst="rect">
            <a:avLst/>
          </a:prstGeom>
          <a:solidFill>
            <a:srgbClr val="0E0567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Google Shape;191;p34">
            <a:extLst>
              <a:ext uri="{FF2B5EF4-FFF2-40B4-BE49-F238E27FC236}">
                <a16:creationId xmlns:a16="http://schemas.microsoft.com/office/drawing/2014/main" id="{D066B97E-CB93-0D5A-FE30-69CE5A60B5A2}"/>
              </a:ext>
            </a:extLst>
          </p:cNvPr>
          <p:cNvSpPr/>
          <p:nvPr/>
        </p:nvSpPr>
        <p:spPr>
          <a:xfrm>
            <a:off x="8312242" y="874545"/>
            <a:ext cx="831758" cy="822660"/>
          </a:xfrm>
          <a:prstGeom prst="rect">
            <a:avLst/>
          </a:prstGeom>
          <a:solidFill>
            <a:srgbClr val="0E0567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191;p34">
            <a:extLst>
              <a:ext uri="{FF2B5EF4-FFF2-40B4-BE49-F238E27FC236}">
                <a16:creationId xmlns:a16="http://schemas.microsoft.com/office/drawing/2014/main" id="{A5BF354E-2579-E2E9-348A-83DD3AF24A35}"/>
              </a:ext>
            </a:extLst>
          </p:cNvPr>
          <p:cNvSpPr/>
          <p:nvPr/>
        </p:nvSpPr>
        <p:spPr>
          <a:xfrm>
            <a:off x="1001027" y="-19002"/>
            <a:ext cx="831758" cy="822660"/>
          </a:xfrm>
          <a:prstGeom prst="rect">
            <a:avLst/>
          </a:prstGeom>
          <a:solidFill>
            <a:srgbClr val="0E0567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" name="Google Shape;191;p34">
            <a:extLst>
              <a:ext uri="{FF2B5EF4-FFF2-40B4-BE49-F238E27FC236}">
                <a16:creationId xmlns:a16="http://schemas.microsoft.com/office/drawing/2014/main" id="{E6666181-2749-8D68-2D1B-6CC171C200AA}"/>
              </a:ext>
            </a:extLst>
          </p:cNvPr>
          <p:cNvSpPr/>
          <p:nvPr/>
        </p:nvSpPr>
        <p:spPr>
          <a:xfrm>
            <a:off x="-2" y="1172522"/>
            <a:ext cx="831758" cy="822660"/>
          </a:xfrm>
          <a:prstGeom prst="rect">
            <a:avLst/>
          </a:prstGeom>
          <a:solidFill>
            <a:srgbClr val="0E0567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567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B3C820-70BB-1F4A-35CC-BE45F3CCB983}"/>
              </a:ext>
            </a:extLst>
          </p:cNvPr>
          <p:cNvSpPr txBox="1"/>
          <p:nvPr/>
        </p:nvSpPr>
        <p:spPr>
          <a:xfrm>
            <a:off x="3643162" y="437536"/>
            <a:ext cx="1857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SA" sz="24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لماذا أمين؟</a:t>
            </a:r>
            <a:endParaRPr lang="en-US" sz="24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075540-6AE5-F90B-EACD-E7D2D63A699A}"/>
              </a:ext>
            </a:extLst>
          </p:cNvPr>
          <p:cNvSpPr txBox="1"/>
          <p:nvPr/>
        </p:nvSpPr>
        <p:spPr>
          <a:xfrm>
            <a:off x="2950845" y="3476201"/>
            <a:ext cx="3222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SA" sz="2400" dirty="0">
                <a:solidFill>
                  <a:schemeClr val="bg1"/>
                </a:solidFill>
              </a:rPr>
              <a:t>يحفظ حقوق الطرفين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891074-D403-A978-DB3F-C56C7917D294}"/>
              </a:ext>
            </a:extLst>
          </p:cNvPr>
          <p:cNvSpPr txBox="1"/>
          <p:nvPr/>
        </p:nvSpPr>
        <p:spPr>
          <a:xfrm>
            <a:off x="110131" y="3434248"/>
            <a:ext cx="3222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SA" sz="2400" dirty="0">
                <a:solidFill>
                  <a:schemeClr val="bg1"/>
                </a:solidFill>
              </a:rPr>
              <a:t>يمنع أي طرف من التهرب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D956CA4-F808-A852-8517-932893F6AD0C}"/>
              </a:ext>
            </a:extLst>
          </p:cNvPr>
          <p:cNvSpPr txBox="1"/>
          <p:nvPr/>
        </p:nvSpPr>
        <p:spPr>
          <a:xfrm>
            <a:off x="5758116" y="3431330"/>
            <a:ext cx="32229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SA" sz="2400" dirty="0">
                <a:solidFill>
                  <a:schemeClr val="bg1"/>
                </a:solidFill>
              </a:rPr>
              <a:t>ضمان راحة بالك لأن سيارتك بأيدي أمينة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3" name="Google Shape;191;p34">
            <a:extLst>
              <a:ext uri="{FF2B5EF4-FFF2-40B4-BE49-F238E27FC236}">
                <a16:creationId xmlns:a16="http://schemas.microsoft.com/office/drawing/2014/main" id="{ACF0F96D-D68A-F36D-CDEE-09F707F99213}"/>
              </a:ext>
            </a:extLst>
          </p:cNvPr>
          <p:cNvSpPr/>
          <p:nvPr/>
        </p:nvSpPr>
        <p:spPr>
          <a:xfrm>
            <a:off x="7026442" y="-19001"/>
            <a:ext cx="831758" cy="822660"/>
          </a:xfrm>
          <a:prstGeom prst="rect">
            <a:avLst/>
          </a:prstGeom>
          <a:solidFill>
            <a:srgbClr val="3D76A4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191;p34">
            <a:extLst>
              <a:ext uri="{FF2B5EF4-FFF2-40B4-BE49-F238E27FC236}">
                <a16:creationId xmlns:a16="http://schemas.microsoft.com/office/drawing/2014/main" id="{90F2A81B-CCEB-46D7-9C65-159BEB6A54BD}"/>
              </a:ext>
            </a:extLst>
          </p:cNvPr>
          <p:cNvSpPr/>
          <p:nvPr/>
        </p:nvSpPr>
        <p:spPr>
          <a:xfrm>
            <a:off x="8312242" y="874545"/>
            <a:ext cx="831758" cy="822660"/>
          </a:xfrm>
          <a:prstGeom prst="rect">
            <a:avLst/>
          </a:prstGeom>
          <a:solidFill>
            <a:srgbClr val="3D76A4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191;p34">
            <a:extLst>
              <a:ext uri="{FF2B5EF4-FFF2-40B4-BE49-F238E27FC236}">
                <a16:creationId xmlns:a16="http://schemas.microsoft.com/office/drawing/2014/main" id="{E061FCF5-F92A-57EE-A9BB-0774DA16FD6E}"/>
              </a:ext>
            </a:extLst>
          </p:cNvPr>
          <p:cNvSpPr/>
          <p:nvPr/>
        </p:nvSpPr>
        <p:spPr>
          <a:xfrm>
            <a:off x="1001027" y="-19002"/>
            <a:ext cx="831758" cy="822660"/>
          </a:xfrm>
          <a:prstGeom prst="rect">
            <a:avLst/>
          </a:prstGeom>
          <a:solidFill>
            <a:srgbClr val="3D76A4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Google Shape;191;p34">
            <a:extLst>
              <a:ext uri="{FF2B5EF4-FFF2-40B4-BE49-F238E27FC236}">
                <a16:creationId xmlns:a16="http://schemas.microsoft.com/office/drawing/2014/main" id="{F669BF9C-9409-ABCC-3565-FC044D5155C7}"/>
              </a:ext>
            </a:extLst>
          </p:cNvPr>
          <p:cNvSpPr/>
          <p:nvPr/>
        </p:nvSpPr>
        <p:spPr>
          <a:xfrm>
            <a:off x="-2" y="1172522"/>
            <a:ext cx="831758" cy="822660"/>
          </a:xfrm>
          <a:prstGeom prst="rect">
            <a:avLst/>
          </a:prstGeom>
          <a:solidFill>
            <a:srgbClr val="3D76A4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" name="Google Shape;349;p47">
            <a:extLst>
              <a:ext uri="{FF2B5EF4-FFF2-40B4-BE49-F238E27FC236}">
                <a16:creationId xmlns:a16="http://schemas.microsoft.com/office/drawing/2014/main" id="{CAEEB4BC-BC30-DE41-3E7F-903C78A3788E}"/>
              </a:ext>
            </a:extLst>
          </p:cNvPr>
          <p:cNvSpPr/>
          <p:nvPr/>
        </p:nvSpPr>
        <p:spPr>
          <a:xfrm>
            <a:off x="980946" y="1872510"/>
            <a:ext cx="1285800" cy="1285800"/>
          </a:xfrm>
          <a:prstGeom prst="rect">
            <a:avLst/>
          </a:prstGeom>
          <a:solidFill>
            <a:srgbClr val="3D76A4"/>
          </a:solidFill>
          <a:ln w="381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" name="Google Shape;351;p47">
            <a:extLst>
              <a:ext uri="{FF2B5EF4-FFF2-40B4-BE49-F238E27FC236}">
                <a16:creationId xmlns:a16="http://schemas.microsoft.com/office/drawing/2014/main" id="{6C6311C3-F57B-1556-2B6C-57DE1C6CA1EA}"/>
              </a:ext>
            </a:extLst>
          </p:cNvPr>
          <p:cNvSpPr/>
          <p:nvPr/>
        </p:nvSpPr>
        <p:spPr>
          <a:xfrm>
            <a:off x="3908566" y="1861803"/>
            <a:ext cx="1285800" cy="1285800"/>
          </a:xfrm>
          <a:prstGeom prst="rect">
            <a:avLst/>
          </a:prstGeom>
          <a:solidFill>
            <a:srgbClr val="3D76A4"/>
          </a:solidFill>
          <a:ln w="381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" name="Google Shape;352;p47">
            <a:extLst>
              <a:ext uri="{FF2B5EF4-FFF2-40B4-BE49-F238E27FC236}">
                <a16:creationId xmlns:a16="http://schemas.microsoft.com/office/drawing/2014/main" id="{5455352C-A06A-FD6D-0D4B-7148437B3B53}"/>
              </a:ext>
            </a:extLst>
          </p:cNvPr>
          <p:cNvSpPr/>
          <p:nvPr/>
        </p:nvSpPr>
        <p:spPr>
          <a:xfrm>
            <a:off x="6799421" y="1861803"/>
            <a:ext cx="1285800" cy="1285800"/>
          </a:xfrm>
          <a:prstGeom prst="rect">
            <a:avLst/>
          </a:prstGeom>
          <a:solidFill>
            <a:srgbClr val="3D76A4"/>
          </a:solidFill>
          <a:ln w="381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6" name="Google Shape;361;p47">
            <a:extLst>
              <a:ext uri="{FF2B5EF4-FFF2-40B4-BE49-F238E27FC236}">
                <a16:creationId xmlns:a16="http://schemas.microsoft.com/office/drawing/2014/main" id="{8CFA1362-BE80-2324-3D98-2FE3AA895BFA}"/>
              </a:ext>
            </a:extLst>
          </p:cNvPr>
          <p:cNvGrpSpPr/>
          <p:nvPr/>
        </p:nvGrpSpPr>
        <p:grpSpPr>
          <a:xfrm>
            <a:off x="7300503" y="2297026"/>
            <a:ext cx="362704" cy="385824"/>
            <a:chOff x="5364749" y="3235150"/>
            <a:chExt cx="277276" cy="294950"/>
          </a:xfrm>
        </p:grpSpPr>
        <p:sp>
          <p:nvSpPr>
            <p:cNvPr id="47" name="Google Shape;362;p47">
              <a:extLst>
                <a:ext uri="{FF2B5EF4-FFF2-40B4-BE49-F238E27FC236}">
                  <a16:creationId xmlns:a16="http://schemas.microsoft.com/office/drawing/2014/main" id="{693AEA3F-D8C3-8678-BF6B-246653A2ACD7}"/>
                </a:ext>
              </a:extLst>
            </p:cNvPr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3;p47">
              <a:extLst>
                <a:ext uri="{FF2B5EF4-FFF2-40B4-BE49-F238E27FC236}">
                  <a16:creationId xmlns:a16="http://schemas.microsoft.com/office/drawing/2014/main" id="{D04685C7-7F4E-CBB6-1EF6-01D41F8584E2}"/>
                </a:ext>
              </a:extLst>
            </p:cNvPr>
            <p:cNvSpPr/>
            <p:nvPr/>
          </p:nvSpPr>
          <p:spPr>
            <a:xfrm>
              <a:off x="555625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;p47">
              <a:extLst>
                <a:ext uri="{FF2B5EF4-FFF2-40B4-BE49-F238E27FC236}">
                  <a16:creationId xmlns:a16="http://schemas.microsoft.com/office/drawing/2014/main" id="{6402CFFB-C82B-6552-DE1E-4C3F879832F5}"/>
                </a:ext>
              </a:extLst>
            </p:cNvPr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5;p47">
              <a:extLst>
                <a:ext uri="{FF2B5EF4-FFF2-40B4-BE49-F238E27FC236}">
                  <a16:creationId xmlns:a16="http://schemas.microsoft.com/office/drawing/2014/main" id="{AEC1FAC4-8EEC-08A9-96CE-67F11EBEC08D}"/>
                </a:ext>
              </a:extLst>
            </p:cNvPr>
            <p:cNvSpPr/>
            <p:nvPr/>
          </p:nvSpPr>
          <p:spPr>
            <a:xfrm>
              <a:off x="5364749" y="3357148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366;p47">
              <a:extLst>
                <a:ext uri="{FF2B5EF4-FFF2-40B4-BE49-F238E27FC236}">
                  <a16:creationId xmlns:a16="http://schemas.microsoft.com/office/drawing/2014/main" id="{21C7AC63-6CDF-2031-76DC-EF650B0B4304}"/>
                </a:ext>
              </a:extLst>
            </p:cNvPr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7;p47">
              <a:extLst>
                <a:ext uri="{FF2B5EF4-FFF2-40B4-BE49-F238E27FC236}">
                  <a16:creationId xmlns:a16="http://schemas.microsoft.com/office/drawing/2014/main" id="{9D39FB66-347F-CF25-BC68-43F3388F2FE8}"/>
                </a:ext>
              </a:extLst>
            </p:cNvPr>
            <p:cNvSpPr/>
            <p:nvPr/>
          </p:nvSpPr>
          <p:spPr>
            <a:xfrm>
              <a:off x="5381700" y="3288196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8;p47">
              <a:extLst>
                <a:ext uri="{FF2B5EF4-FFF2-40B4-BE49-F238E27FC236}">
                  <a16:creationId xmlns:a16="http://schemas.microsoft.com/office/drawing/2014/main" id="{805363CD-A9DB-F10A-CAA6-5BCF28A390C6}"/>
                </a:ext>
              </a:extLst>
            </p:cNvPr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9;p47">
              <a:extLst>
                <a:ext uri="{FF2B5EF4-FFF2-40B4-BE49-F238E27FC236}">
                  <a16:creationId xmlns:a16="http://schemas.microsoft.com/office/drawing/2014/main" id="{AAB57519-C953-9DCB-5C90-BCED0248A111}"/>
                </a:ext>
              </a:extLst>
            </p:cNvPr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5" name="Google Shape;370;p47">
            <a:extLst>
              <a:ext uri="{FF2B5EF4-FFF2-40B4-BE49-F238E27FC236}">
                <a16:creationId xmlns:a16="http://schemas.microsoft.com/office/drawing/2014/main" id="{256C5C90-1253-6A27-4FF8-9AA2278016D4}"/>
              </a:ext>
            </a:extLst>
          </p:cNvPr>
          <p:cNvGrpSpPr/>
          <p:nvPr/>
        </p:nvGrpSpPr>
        <p:grpSpPr>
          <a:xfrm>
            <a:off x="4357229" y="2307920"/>
            <a:ext cx="388473" cy="360185"/>
            <a:chOff x="6543825" y="3202075"/>
            <a:chExt cx="296975" cy="275350"/>
          </a:xfrm>
        </p:grpSpPr>
        <p:sp>
          <p:nvSpPr>
            <p:cNvPr id="56" name="Google Shape;371;p47">
              <a:extLst>
                <a:ext uri="{FF2B5EF4-FFF2-40B4-BE49-F238E27FC236}">
                  <a16:creationId xmlns:a16="http://schemas.microsoft.com/office/drawing/2014/main" id="{E7F78DA2-8532-8366-96B5-27C217BFA725}"/>
                </a:ext>
              </a:extLst>
            </p:cNvPr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72;p47">
              <a:extLst>
                <a:ext uri="{FF2B5EF4-FFF2-40B4-BE49-F238E27FC236}">
                  <a16:creationId xmlns:a16="http://schemas.microsoft.com/office/drawing/2014/main" id="{F06C38E4-4E07-7FC8-23E3-AD0536AAD602}"/>
                </a:ext>
              </a:extLst>
            </p:cNvPr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373;p47">
              <a:extLst>
                <a:ext uri="{FF2B5EF4-FFF2-40B4-BE49-F238E27FC236}">
                  <a16:creationId xmlns:a16="http://schemas.microsoft.com/office/drawing/2014/main" id="{9F12C5D1-2E84-AB76-2E3B-8EFB1955ACEF}"/>
                </a:ext>
              </a:extLst>
            </p:cNvPr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74;p47">
              <a:extLst>
                <a:ext uri="{FF2B5EF4-FFF2-40B4-BE49-F238E27FC236}">
                  <a16:creationId xmlns:a16="http://schemas.microsoft.com/office/drawing/2014/main" id="{2EC7BE86-FDED-90C1-7384-95A80639997D}"/>
                </a:ext>
              </a:extLst>
            </p:cNvPr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75;p47">
              <a:extLst>
                <a:ext uri="{FF2B5EF4-FFF2-40B4-BE49-F238E27FC236}">
                  <a16:creationId xmlns:a16="http://schemas.microsoft.com/office/drawing/2014/main" id="{220689E8-D17A-2CEB-F4F7-8F95E2FBDC4A}"/>
                </a:ext>
              </a:extLst>
            </p:cNvPr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76;p47">
              <a:extLst>
                <a:ext uri="{FF2B5EF4-FFF2-40B4-BE49-F238E27FC236}">
                  <a16:creationId xmlns:a16="http://schemas.microsoft.com/office/drawing/2014/main" id="{97165A45-9832-BED2-5E4A-484E4B90420F}"/>
                </a:ext>
              </a:extLst>
            </p:cNvPr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377;p47">
              <a:extLst>
                <a:ext uri="{FF2B5EF4-FFF2-40B4-BE49-F238E27FC236}">
                  <a16:creationId xmlns:a16="http://schemas.microsoft.com/office/drawing/2014/main" id="{D867526F-18A2-5479-677E-DA3C7EF04B83}"/>
                </a:ext>
              </a:extLst>
            </p:cNvPr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3" name="Google Shape;378;p47">
            <a:extLst>
              <a:ext uri="{FF2B5EF4-FFF2-40B4-BE49-F238E27FC236}">
                <a16:creationId xmlns:a16="http://schemas.microsoft.com/office/drawing/2014/main" id="{E40F8566-7448-B7BD-2793-24EE9595B878}"/>
              </a:ext>
            </a:extLst>
          </p:cNvPr>
          <p:cNvGrpSpPr/>
          <p:nvPr/>
        </p:nvGrpSpPr>
        <p:grpSpPr>
          <a:xfrm>
            <a:off x="1416906" y="2315832"/>
            <a:ext cx="399185" cy="399155"/>
            <a:chOff x="2037825" y="3254050"/>
            <a:chExt cx="296175" cy="296175"/>
          </a:xfrm>
        </p:grpSpPr>
        <p:sp>
          <p:nvSpPr>
            <p:cNvPr id="192" name="Google Shape;379;p47">
              <a:extLst>
                <a:ext uri="{FF2B5EF4-FFF2-40B4-BE49-F238E27FC236}">
                  <a16:creationId xmlns:a16="http://schemas.microsoft.com/office/drawing/2014/main" id="{DF4CD78A-4C36-1F69-E10B-8C922F48583F}"/>
                </a:ext>
              </a:extLst>
            </p:cNvPr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3" name="Google Shape;380;p47">
              <a:extLst>
                <a:ext uri="{FF2B5EF4-FFF2-40B4-BE49-F238E27FC236}">
                  <a16:creationId xmlns:a16="http://schemas.microsoft.com/office/drawing/2014/main" id="{3EF07ABC-AAEB-3B04-1483-86BA80FB091B}"/>
                </a:ext>
              </a:extLst>
            </p:cNvPr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4" name="Google Shape;381;p47">
              <a:extLst>
                <a:ext uri="{FF2B5EF4-FFF2-40B4-BE49-F238E27FC236}">
                  <a16:creationId xmlns:a16="http://schemas.microsoft.com/office/drawing/2014/main" id="{1779781B-F6BC-7064-6808-929E978504D5}"/>
                </a:ext>
              </a:extLst>
            </p:cNvPr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5" name="Google Shape;382;p47">
              <a:extLst>
                <a:ext uri="{FF2B5EF4-FFF2-40B4-BE49-F238E27FC236}">
                  <a16:creationId xmlns:a16="http://schemas.microsoft.com/office/drawing/2014/main" id="{DF77F349-3CAB-B96A-ABC3-8FBB9C6E9A84}"/>
                </a:ext>
              </a:extLst>
            </p:cNvPr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196" name="Google Shape;383;p47">
              <a:extLst>
                <a:ext uri="{FF2B5EF4-FFF2-40B4-BE49-F238E27FC236}">
                  <a16:creationId xmlns:a16="http://schemas.microsoft.com/office/drawing/2014/main" id="{FBC00695-6265-3CA8-A156-CC51FB3C47DD}"/>
                </a:ext>
              </a:extLst>
            </p:cNvPr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7" name="Google Shape;384;p47">
              <a:extLst>
                <a:ext uri="{FF2B5EF4-FFF2-40B4-BE49-F238E27FC236}">
                  <a16:creationId xmlns:a16="http://schemas.microsoft.com/office/drawing/2014/main" id="{73299ABF-09AC-07FA-B910-62F2CE9B68FC}"/>
                </a:ext>
              </a:extLst>
            </p:cNvPr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A4"/>
        </a:solidFill>
        <a:effectLst/>
      </p:bgPr>
    </p:bg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698D82-F92F-A2FB-EFA9-0EAFBBE44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368"/>
            <a:ext cx="4072467" cy="5171868"/>
          </a:xfrm>
          <a:prstGeom prst="rect">
            <a:avLst/>
          </a:prstGeom>
        </p:spPr>
      </p:pic>
      <p:grpSp>
        <p:nvGrpSpPr>
          <p:cNvPr id="8" name="Google Shape;5067;p68">
            <a:extLst>
              <a:ext uri="{FF2B5EF4-FFF2-40B4-BE49-F238E27FC236}">
                <a16:creationId xmlns:a16="http://schemas.microsoft.com/office/drawing/2014/main" id="{8B5434D2-2AE6-81C5-5260-BB24BB857602}"/>
              </a:ext>
            </a:extLst>
          </p:cNvPr>
          <p:cNvGrpSpPr/>
          <p:nvPr/>
        </p:nvGrpSpPr>
        <p:grpSpPr>
          <a:xfrm>
            <a:off x="5186798" y="2141458"/>
            <a:ext cx="3688523" cy="2102213"/>
            <a:chOff x="4426825" y="3547942"/>
            <a:chExt cx="1085704" cy="618779"/>
          </a:xfrm>
        </p:grpSpPr>
        <p:grpSp>
          <p:nvGrpSpPr>
            <p:cNvPr id="10" name="Google Shape;5071;p68">
              <a:extLst>
                <a:ext uri="{FF2B5EF4-FFF2-40B4-BE49-F238E27FC236}">
                  <a16:creationId xmlns:a16="http://schemas.microsoft.com/office/drawing/2014/main" id="{52D3C2F8-19FB-E6D1-9880-DADC26728DDD}"/>
                </a:ext>
              </a:extLst>
            </p:cNvPr>
            <p:cNvGrpSpPr/>
            <p:nvPr/>
          </p:nvGrpSpPr>
          <p:grpSpPr>
            <a:xfrm>
              <a:off x="4426825" y="3985221"/>
              <a:ext cx="1085704" cy="181500"/>
              <a:chOff x="4426825" y="3985221"/>
              <a:chExt cx="1085704" cy="181500"/>
            </a:xfrm>
          </p:grpSpPr>
          <p:sp>
            <p:nvSpPr>
              <p:cNvPr id="17" name="Google Shape;5072;p68">
                <a:extLst>
                  <a:ext uri="{FF2B5EF4-FFF2-40B4-BE49-F238E27FC236}">
                    <a16:creationId xmlns:a16="http://schemas.microsoft.com/office/drawing/2014/main" id="{9F712232-EA56-42E3-A822-0DBE6C8BDC73}"/>
                  </a:ext>
                </a:extLst>
              </p:cNvPr>
              <p:cNvSpPr/>
              <p:nvPr/>
            </p:nvSpPr>
            <p:spPr>
              <a:xfrm>
                <a:off x="4471829" y="3985221"/>
                <a:ext cx="1040700" cy="181500"/>
              </a:xfrm>
              <a:prstGeom prst="rect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ar-SA" sz="1800" dirty="0">
                    <a:solidFill>
                      <a:srgbClr val="0E0567"/>
                    </a:solidFill>
                  </a:rPr>
                  <a:t>0.7%</a:t>
                </a:r>
                <a:endParaRPr sz="1800" dirty="0">
                  <a:solidFill>
                    <a:srgbClr val="0E0567"/>
                  </a:solidFill>
                </a:endParaRPr>
              </a:p>
            </p:txBody>
          </p:sp>
          <p:cxnSp>
            <p:nvCxnSpPr>
              <p:cNvPr id="18" name="Google Shape;5073;p68">
                <a:extLst>
                  <a:ext uri="{FF2B5EF4-FFF2-40B4-BE49-F238E27FC236}">
                    <a16:creationId xmlns:a16="http://schemas.microsoft.com/office/drawing/2014/main" id="{DCE26421-0AB8-3095-80E8-1989EE369AB0}"/>
                  </a:ext>
                </a:extLst>
              </p:cNvPr>
              <p:cNvCxnSpPr/>
              <p:nvPr/>
            </p:nvCxnSpPr>
            <p:spPr>
              <a:xfrm>
                <a:off x="4426825" y="4077488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" name="Google Shape;5074;p68">
              <a:extLst>
                <a:ext uri="{FF2B5EF4-FFF2-40B4-BE49-F238E27FC236}">
                  <a16:creationId xmlns:a16="http://schemas.microsoft.com/office/drawing/2014/main" id="{AF2AE1E6-EBC2-5214-369E-B1F3C87A4675}"/>
                </a:ext>
              </a:extLst>
            </p:cNvPr>
            <p:cNvGrpSpPr/>
            <p:nvPr/>
          </p:nvGrpSpPr>
          <p:grpSpPr>
            <a:xfrm>
              <a:off x="4545954" y="3766582"/>
              <a:ext cx="819750" cy="181500"/>
              <a:chOff x="4545954" y="3766582"/>
              <a:chExt cx="819750" cy="181500"/>
            </a:xfrm>
          </p:grpSpPr>
          <p:sp>
            <p:nvSpPr>
              <p:cNvPr id="15" name="Google Shape;5075;p68">
                <a:extLst>
                  <a:ext uri="{FF2B5EF4-FFF2-40B4-BE49-F238E27FC236}">
                    <a16:creationId xmlns:a16="http://schemas.microsoft.com/office/drawing/2014/main" id="{3141F22A-7B26-23FC-C70B-0F8114231D16}"/>
                  </a:ext>
                </a:extLst>
              </p:cNvPr>
              <p:cNvSpPr/>
              <p:nvPr/>
            </p:nvSpPr>
            <p:spPr>
              <a:xfrm>
                <a:off x="4618704" y="3766582"/>
                <a:ext cx="747000" cy="181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ar-SA" sz="1800" dirty="0">
                    <a:solidFill>
                      <a:srgbClr val="0E0567"/>
                    </a:solidFill>
                  </a:rPr>
                  <a:t>1.5 مليون ريال</a:t>
                </a:r>
                <a:endParaRPr sz="1800" dirty="0">
                  <a:solidFill>
                    <a:srgbClr val="0E0567"/>
                  </a:solidFill>
                </a:endParaRPr>
              </a:p>
            </p:txBody>
          </p:sp>
          <p:cxnSp>
            <p:nvCxnSpPr>
              <p:cNvPr id="16" name="Google Shape;5076;p68">
                <a:extLst>
                  <a:ext uri="{FF2B5EF4-FFF2-40B4-BE49-F238E27FC236}">
                    <a16:creationId xmlns:a16="http://schemas.microsoft.com/office/drawing/2014/main" id="{786FD39B-A5C2-5499-9A81-619C75BFDA51}"/>
                  </a:ext>
                </a:extLst>
              </p:cNvPr>
              <p:cNvCxnSpPr/>
              <p:nvPr/>
            </p:nvCxnSpPr>
            <p:spPr>
              <a:xfrm>
                <a:off x="4545954" y="3857332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2" name="Google Shape;5077;p68">
              <a:extLst>
                <a:ext uri="{FF2B5EF4-FFF2-40B4-BE49-F238E27FC236}">
                  <a16:creationId xmlns:a16="http://schemas.microsoft.com/office/drawing/2014/main" id="{A333BB2E-1D5A-D92F-958E-9ADA6139B48C}"/>
                </a:ext>
              </a:extLst>
            </p:cNvPr>
            <p:cNvGrpSpPr/>
            <p:nvPr/>
          </p:nvGrpSpPr>
          <p:grpSpPr>
            <a:xfrm>
              <a:off x="4703464" y="3547942"/>
              <a:ext cx="494613" cy="181500"/>
              <a:chOff x="4703464" y="3547942"/>
              <a:chExt cx="494613" cy="181500"/>
            </a:xfrm>
          </p:grpSpPr>
          <p:sp>
            <p:nvSpPr>
              <p:cNvPr id="13" name="Google Shape;5078;p68">
                <a:extLst>
                  <a:ext uri="{FF2B5EF4-FFF2-40B4-BE49-F238E27FC236}">
                    <a16:creationId xmlns:a16="http://schemas.microsoft.com/office/drawing/2014/main" id="{D0D1F1CB-5225-287F-1523-7344F2FA1AD5}"/>
                  </a:ext>
                </a:extLst>
              </p:cNvPr>
              <p:cNvSpPr/>
              <p:nvPr/>
            </p:nvSpPr>
            <p:spPr>
              <a:xfrm>
                <a:off x="4786477" y="3547942"/>
                <a:ext cx="411600" cy="181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ar-SA" sz="1800" dirty="0">
                    <a:solidFill>
                      <a:srgbClr val="0E0567"/>
                    </a:solidFill>
                  </a:rPr>
                  <a:t>1245</a:t>
                </a:r>
                <a:endParaRPr dirty="0">
                  <a:solidFill>
                    <a:srgbClr val="0E0567"/>
                  </a:solidFill>
                </a:endParaRPr>
              </a:p>
            </p:txBody>
          </p:sp>
          <p:cxnSp>
            <p:nvCxnSpPr>
              <p:cNvPr id="14" name="Google Shape;5079;p68">
                <a:extLst>
                  <a:ext uri="{FF2B5EF4-FFF2-40B4-BE49-F238E27FC236}">
                    <a16:creationId xmlns:a16="http://schemas.microsoft.com/office/drawing/2014/main" id="{A1EA54EB-F44D-DE57-64B5-592BCF545B6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03464" y="3644767"/>
                <a:ext cx="90569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3EE5110F-C696-73B7-2413-B6B743486BDE}"/>
              </a:ext>
            </a:extLst>
          </p:cNvPr>
          <p:cNvSpPr txBox="1"/>
          <p:nvPr/>
        </p:nvSpPr>
        <p:spPr>
          <a:xfrm>
            <a:off x="4682063" y="2262975"/>
            <a:ext cx="1524987" cy="31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SA" b="1" dirty="0">
                <a:solidFill>
                  <a:schemeClr val="bg1"/>
                </a:solidFill>
              </a:rPr>
              <a:t>عدد </a:t>
            </a:r>
            <a:r>
              <a:rPr lang="ar-SA" b="1" dirty="0" err="1">
                <a:solidFill>
                  <a:schemeClr val="bg1"/>
                </a:solidFill>
              </a:rPr>
              <a:t>المنشأت</a:t>
            </a:r>
            <a:r>
              <a:rPr lang="ar-SA" b="1" dirty="0">
                <a:solidFill>
                  <a:schemeClr val="bg1"/>
                </a:solidFill>
              </a:rPr>
              <a:t> في النقل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6FD0EA0-480E-F1AE-4BCD-229C7BA64234}"/>
              </a:ext>
            </a:extLst>
          </p:cNvPr>
          <p:cNvSpPr txBox="1"/>
          <p:nvPr/>
        </p:nvSpPr>
        <p:spPr>
          <a:xfrm>
            <a:off x="4127051" y="2952163"/>
            <a:ext cx="1524987" cy="31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SA" b="1" dirty="0">
                <a:solidFill>
                  <a:schemeClr val="bg1"/>
                </a:solidFill>
              </a:rPr>
              <a:t>هامش الربح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B3DE4D-6398-0A23-581C-9C757C2D4DC3}"/>
              </a:ext>
            </a:extLst>
          </p:cNvPr>
          <p:cNvSpPr txBox="1"/>
          <p:nvPr/>
        </p:nvSpPr>
        <p:spPr>
          <a:xfrm>
            <a:off x="4004731" y="3727929"/>
            <a:ext cx="1182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SA" b="1" dirty="0">
                <a:solidFill>
                  <a:schemeClr val="bg1"/>
                </a:solidFill>
              </a:rPr>
              <a:t>نسبة التغيير خلال السنوات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3C5A742-AB20-E91B-9198-DDE52455C2F8}"/>
              </a:ext>
            </a:extLst>
          </p:cNvPr>
          <p:cNvSpPr txBox="1"/>
          <p:nvPr/>
        </p:nvSpPr>
        <p:spPr>
          <a:xfrm>
            <a:off x="5873846" y="1169982"/>
            <a:ext cx="24673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SA" sz="2800" b="1" dirty="0">
                <a:solidFill>
                  <a:schemeClr val="bg1"/>
                </a:solidFill>
              </a:rPr>
              <a:t>النقل والمنافسين </a:t>
            </a:r>
            <a:endParaRPr lang="en-US" sz="28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A4"/>
        </a:solidFill>
        <a:effectLst/>
      </p:bgPr>
    </p:bg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2584;p10">
            <a:extLst>
              <a:ext uri="{FF2B5EF4-FFF2-40B4-BE49-F238E27FC236}">
                <a16:creationId xmlns:a16="http://schemas.microsoft.com/office/drawing/2014/main" id="{DB76BFD2-6685-2E3A-9C3A-334DAA98C76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783" y="1322183"/>
            <a:ext cx="7429500" cy="327371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7A0D20A-0184-A0E9-5090-8CB1772F1F16}"/>
              </a:ext>
            </a:extLst>
          </p:cNvPr>
          <p:cNvSpPr txBox="1"/>
          <p:nvPr/>
        </p:nvSpPr>
        <p:spPr>
          <a:xfrm>
            <a:off x="2929467" y="547603"/>
            <a:ext cx="3519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SA" sz="24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مقارنة بين الشركات</a:t>
            </a:r>
            <a:endParaRPr lang="en-US" sz="24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A4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B3C820-70BB-1F4A-35CC-BE45F3CCB983}"/>
              </a:ext>
            </a:extLst>
          </p:cNvPr>
          <p:cNvSpPr txBox="1"/>
          <p:nvPr/>
        </p:nvSpPr>
        <p:spPr>
          <a:xfrm>
            <a:off x="3496733" y="412880"/>
            <a:ext cx="2308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UML Diagram</a:t>
            </a:r>
          </a:p>
        </p:txBody>
      </p:sp>
      <p:sp>
        <p:nvSpPr>
          <p:cNvPr id="23" name="Google Shape;191;p34">
            <a:extLst>
              <a:ext uri="{FF2B5EF4-FFF2-40B4-BE49-F238E27FC236}">
                <a16:creationId xmlns:a16="http://schemas.microsoft.com/office/drawing/2014/main" id="{ACF0F96D-D68A-F36D-CDEE-09F707F99213}"/>
              </a:ext>
            </a:extLst>
          </p:cNvPr>
          <p:cNvSpPr/>
          <p:nvPr/>
        </p:nvSpPr>
        <p:spPr>
          <a:xfrm>
            <a:off x="7026442" y="23334"/>
            <a:ext cx="831758" cy="822660"/>
          </a:xfrm>
          <a:prstGeom prst="rect">
            <a:avLst/>
          </a:prstGeom>
          <a:solidFill>
            <a:srgbClr val="0E0567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191;p34">
            <a:extLst>
              <a:ext uri="{FF2B5EF4-FFF2-40B4-BE49-F238E27FC236}">
                <a16:creationId xmlns:a16="http://schemas.microsoft.com/office/drawing/2014/main" id="{90F2A81B-CCEB-46D7-9C65-159BEB6A54BD}"/>
              </a:ext>
            </a:extLst>
          </p:cNvPr>
          <p:cNvSpPr/>
          <p:nvPr/>
        </p:nvSpPr>
        <p:spPr>
          <a:xfrm>
            <a:off x="8312242" y="874545"/>
            <a:ext cx="831758" cy="822660"/>
          </a:xfrm>
          <a:prstGeom prst="rect">
            <a:avLst/>
          </a:prstGeom>
          <a:solidFill>
            <a:srgbClr val="0E0567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191;p34">
            <a:extLst>
              <a:ext uri="{FF2B5EF4-FFF2-40B4-BE49-F238E27FC236}">
                <a16:creationId xmlns:a16="http://schemas.microsoft.com/office/drawing/2014/main" id="{E061FCF5-F92A-57EE-A9BB-0774DA16FD6E}"/>
              </a:ext>
            </a:extLst>
          </p:cNvPr>
          <p:cNvSpPr/>
          <p:nvPr/>
        </p:nvSpPr>
        <p:spPr>
          <a:xfrm>
            <a:off x="1001027" y="-19002"/>
            <a:ext cx="831758" cy="822660"/>
          </a:xfrm>
          <a:prstGeom prst="rect">
            <a:avLst/>
          </a:prstGeom>
          <a:solidFill>
            <a:srgbClr val="0E0567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Google Shape;191;p34">
            <a:extLst>
              <a:ext uri="{FF2B5EF4-FFF2-40B4-BE49-F238E27FC236}">
                <a16:creationId xmlns:a16="http://schemas.microsoft.com/office/drawing/2014/main" id="{F669BF9C-9409-ABCC-3565-FC044D5155C7}"/>
              </a:ext>
            </a:extLst>
          </p:cNvPr>
          <p:cNvSpPr/>
          <p:nvPr/>
        </p:nvSpPr>
        <p:spPr>
          <a:xfrm>
            <a:off x="-2" y="1282588"/>
            <a:ext cx="831758" cy="822660"/>
          </a:xfrm>
          <a:prstGeom prst="rect">
            <a:avLst/>
          </a:prstGeom>
          <a:solidFill>
            <a:srgbClr val="0E0567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C81973A8-D2A9-B803-E98B-39D2DF08A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9847" y="1076693"/>
            <a:ext cx="5684303" cy="365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9697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A4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B3C820-70BB-1F4A-35CC-BE45F3CCB983}"/>
              </a:ext>
            </a:extLst>
          </p:cNvPr>
          <p:cNvSpPr txBox="1"/>
          <p:nvPr/>
        </p:nvSpPr>
        <p:spPr>
          <a:xfrm>
            <a:off x="3496733" y="412880"/>
            <a:ext cx="23089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UseCase</a:t>
            </a:r>
            <a:r>
              <a:rPr lang="en-US" sz="24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Diagram</a:t>
            </a:r>
          </a:p>
        </p:txBody>
      </p:sp>
      <p:sp>
        <p:nvSpPr>
          <p:cNvPr id="23" name="Google Shape;191;p34">
            <a:extLst>
              <a:ext uri="{FF2B5EF4-FFF2-40B4-BE49-F238E27FC236}">
                <a16:creationId xmlns:a16="http://schemas.microsoft.com/office/drawing/2014/main" id="{ACF0F96D-D68A-F36D-CDEE-09F707F99213}"/>
              </a:ext>
            </a:extLst>
          </p:cNvPr>
          <p:cNvSpPr/>
          <p:nvPr/>
        </p:nvSpPr>
        <p:spPr>
          <a:xfrm>
            <a:off x="7026442" y="23334"/>
            <a:ext cx="831758" cy="822660"/>
          </a:xfrm>
          <a:prstGeom prst="rect">
            <a:avLst/>
          </a:prstGeom>
          <a:solidFill>
            <a:srgbClr val="0E0567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191;p34">
            <a:extLst>
              <a:ext uri="{FF2B5EF4-FFF2-40B4-BE49-F238E27FC236}">
                <a16:creationId xmlns:a16="http://schemas.microsoft.com/office/drawing/2014/main" id="{90F2A81B-CCEB-46D7-9C65-159BEB6A54BD}"/>
              </a:ext>
            </a:extLst>
          </p:cNvPr>
          <p:cNvSpPr/>
          <p:nvPr/>
        </p:nvSpPr>
        <p:spPr>
          <a:xfrm>
            <a:off x="8312242" y="874545"/>
            <a:ext cx="831758" cy="822660"/>
          </a:xfrm>
          <a:prstGeom prst="rect">
            <a:avLst/>
          </a:prstGeom>
          <a:solidFill>
            <a:srgbClr val="0E0567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191;p34">
            <a:extLst>
              <a:ext uri="{FF2B5EF4-FFF2-40B4-BE49-F238E27FC236}">
                <a16:creationId xmlns:a16="http://schemas.microsoft.com/office/drawing/2014/main" id="{E061FCF5-F92A-57EE-A9BB-0774DA16FD6E}"/>
              </a:ext>
            </a:extLst>
          </p:cNvPr>
          <p:cNvSpPr/>
          <p:nvPr/>
        </p:nvSpPr>
        <p:spPr>
          <a:xfrm>
            <a:off x="1001027" y="-19002"/>
            <a:ext cx="831758" cy="822660"/>
          </a:xfrm>
          <a:prstGeom prst="rect">
            <a:avLst/>
          </a:prstGeom>
          <a:solidFill>
            <a:srgbClr val="0E0567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Google Shape;191;p34">
            <a:extLst>
              <a:ext uri="{FF2B5EF4-FFF2-40B4-BE49-F238E27FC236}">
                <a16:creationId xmlns:a16="http://schemas.microsoft.com/office/drawing/2014/main" id="{F669BF9C-9409-ABCC-3565-FC044D5155C7}"/>
              </a:ext>
            </a:extLst>
          </p:cNvPr>
          <p:cNvSpPr/>
          <p:nvPr/>
        </p:nvSpPr>
        <p:spPr>
          <a:xfrm>
            <a:off x="-2" y="1282588"/>
            <a:ext cx="831758" cy="822660"/>
          </a:xfrm>
          <a:prstGeom prst="rect">
            <a:avLst/>
          </a:prstGeom>
          <a:solidFill>
            <a:srgbClr val="0E0567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C52A36-BE08-C3DC-7CDA-E49D6FFE63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445" t="22553" r="33426" b="13085"/>
          <a:stretch/>
        </p:blipFill>
        <p:spPr>
          <a:xfrm>
            <a:off x="2843373" y="1490134"/>
            <a:ext cx="3615624" cy="3310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994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567"/>
        </a:solidFill>
        <a:effectLst/>
      </p:bgPr>
    </p:bg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B4C4B3-CF56-A33D-E5A5-CB1282579374}"/>
              </a:ext>
            </a:extLst>
          </p:cNvPr>
          <p:cNvSpPr txBox="1"/>
          <p:nvPr/>
        </p:nvSpPr>
        <p:spPr>
          <a:xfrm>
            <a:off x="4963037" y="417892"/>
            <a:ext cx="3412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SA" sz="2800" b="1" dirty="0">
                <a:solidFill>
                  <a:schemeClr val="bg1"/>
                </a:solidFill>
              </a:rPr>
              <a:t>خذ نظرة على تطبيقنا</a:t>
            </a:r>
            <a:endParaRPr lang="en-US" sz="2800" b="1" dirty="0">
              <a:solidFill>
                <a:schemeClr val="bg1"/>
              </a:solidFill>
            </a:endParaRPr>
          </a:p>
        </p:txBody>
      </p:sp>
      <p:pic>
        <p:nvPicPr>
          <p:cNvPr id="9" name="Picture 8" descr="A picture containing logo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39143799-A8EB-DD29-FFF1-E1C0FF4D4D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7372" y="1769806"/>
            <a:ext cx="1376653" cy="12697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44E9E2D-37AD-98D6-ADAD-F911AAC62730}"/>
              </a:ext>
            </a:extLst>
          </p:cNvPr>
          <p:cNvSpPr txBox="1"/>
          <p:nvPr/>
        </p:nvSpPr>
        <p:spPr>
          <a:xfrm>
            <a:off x="4852969" y="3876381"/>
            <a:ext cx="36322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https://www.figma.com/file/yQQAaA3Mep2YMeRuFKi2ZG/Untitled?node-id=72%3A1180&amp;t=QwhGuByeJQFwzoft-1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7D8656A-69DA-C6A8-D959-DA1D43B48A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28368"/>
            <a:ext cx="4072467" cy="517186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100</Words>
  <Application>Microsoft Office PowerPoint</Application>
  <PresentationFormat>On-screen Show (16:9)</PresentationFormat>
  <Paragraphs>19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Proxima Nova</vt:lpstr>
      <vt:lpstr>Arial</vt:lpstr>
      <vt:lpstr>Tahoma</vt:lpstr>
      <vt:lpstr>Proxima Nova Semibold</vt:lpstr>
      <vt:lpstr>Slidesgo Final Pages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Shaimaa M. Bin Saab</cp:lastModifiedBy>
  <cp:revision>1</cp:revision>
  <dcterms:modified xsi:type="dcterms:W3CDTF">2023-03-01T10:56:39Z</dcterms:modified>
</cp:coreProperties>
</file>